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 showGuides="1">
      <p:cViewPr varScale="1">
        <p:scale>
          <a:sx n="115" d="100"/>
          <a:sy n="115" d="100"/>
        </p:scale>
        <p:origin x="376" y="184"/>
      </p:cViewPr>
      <p:guideLst>
        <p:guide orient="horz" pos="19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F9EDA-DBE1-F04F-B5AB-78AF1E2A7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C8E162-ABF3-A74E-90B4-63482819A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90B25-0E44-5641-B7A5-58430B645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54F01F-EC62-224B-9287-E563948A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0807D7-FB6D-FA45-A6B6-FC166FC2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20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CBED3-3AFE-254D-873A-674C6B71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70B6E1-E1CF-6F40-9F36-425D2A72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50F7AB-03DB-1A44-AAB4-E3E2C794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18B04A-44D6-E547-B7D1-65E71FEE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42C66-5198-3947-9981-0A558C98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8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F167824-FD3C-3646-809B-54DE229A5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BC3DD0-C78E-DE4C-B58C-61D8AF710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2C3924-7F78-C74C-B59E-E6CCB102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0DEBD-BB07-8C4C-A435-463418EF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8504EC-553A-CF42-B137-8822F6F9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9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34F90-7FF7-C345-AD42-ACA194DE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F58639-3F0A-B746-B134-274D4720C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4ED125-1615-E840-A6D3-30ED0B05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5B4CFA-9B44-B54F-BA72-23601E93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CF0561-7889-0040-977B-5CDD777C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28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30D01-327D-4746-8DA0-EA477542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E3E395-07B2-1241-8AC2-EBCFAF284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91E17E-08AA-CC4F-B901-F6FBBEE74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EEC38-3C73-A349-A183-B1F4E315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B320D2-D05A-1648-BF60-9E2D4763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73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E3A92-7D6C-C447-913E-FA2A6705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679FF1-A675-874B-B5BF-CF5A7E8E6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6CA8B4-9954-854B-BBA1-034BA91D5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946C95-AFFC-8145-ABAD-3FFC3385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FCC275-9C02-A049-BC22-B9B84A79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A18E10-52DF-1144-A3F6-F743D7D3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31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069DC-73A3-F548-9B0C-DA304110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B7458F-2202-7D45-B4C3-878B46345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651535-591E-3A40-B693-223DF9F51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66858-5038-6748-B57E-97D62B21A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90EA45B-4A91-5647-A4E4-87F33AF31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B736E66-0404-A142-AF91-B5E0F1CC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2027F1-F76C-F842-A465-B525AF59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CBB265B-2D13-754C-A8C3-79FE8254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81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F08DB-545A-5443-83F4-1F8F455C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4B06B5-F632-AD46-8BD3-B2720355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8EEC9C-D4F6-C749-9D2B-E48805B8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7653CC-914B-614F-BF51-40BA27E9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38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22555B2-B896-1F4F-B393-AD5E6EE3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78E87A-698E-7B4C-BA06-13147E9C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999AF-E3BE-2548-91C8-296F881A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89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31BC5-B522-3E4F-8996-95AC8226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7ACA8-1D49-7346-9C21-5A22F441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1E949E-0029-764D-BA50-CB3DC24CE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FFD613-B8B9-E447-AE4A-3B8827CD9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8BCC5C-F136-5242-9D79-E9290983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CABA12-B0DA-6E40-B4BD-5946FE66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60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DFE1B8-0292-8347-9B86-0531C43B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9D9C958-274E-0540-8A15-D8496C5FA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F047DB-0E8A-6846-87E8-7F9592628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A53259-0FB6-A14B-9AA4-028FDAE0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2703F5-D2F0-A947-93D5-8EBDFFCF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28C999-8F19-4746-A477-315969E1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776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B6F244-7C5A-C549-9D6D-0E567297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63A61B-083B-634A-A2C6-5696717A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22BCE9-E5A8-5C4A-BEB7-E87512A92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53DC8-6D01-E141-94AF-DCA748154960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026303-1DF2-904B-8736-047CB111E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01CAC5-84EE-5949-9F92-CA58F6940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F983-951F-8B4E-B7CD-CB10EB441B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98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72C07464-FC9D-464E-BFD5-8AC2FE36B923}"/>
              </a:ext>
            </a:extLst>
          </p:cNvPr>
          <p:cNvGrpSpPr/>
          <p:nvPr/>
        </p:nvGrpSpPr>
        <p:grpSpPr>
          <a:xfrm>
            <a:off x="1654628" y="772520"/>
            <a:ext cx="7718562" cy="2353496"/>
            <a:chOff x="1654627" y="402499"/>
            <a:chExt cx="8932087" cy="272351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AFB65C2-8969-9144-AFCB-34CC2BCDB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656"/>
            <a:stretch/>
          </p:blipFill>
          <p:spPr>
            <a:xfrm>
              <a:off x="1654627" y="402499"/>
              <a:ext cx="3229429" cy="272351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5B9BDD5-73BB-7942-BC45-A9B0E007E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191" r="6690" b="7930"/>
            <a:stretch/>
          </p:blipFill>
          <p:spPr>
            <a:xfrm>
              <a:off x="4884056" y="402499"/>
              <a:ext cx="3005050" cy="272351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227E0FD-2A79-5144-B8EF-D729BD4BF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254"/>
            <a:stretch/>
          </p:blipFill>
          <p:spPr>
            <a:xfrm>
              <a:off x="7889106" y="402500"/>
              <a:ext cx="2697608" cy="272351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E482AC4B-0B7B-684C-95E5-0CAD82205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627" y="3126015"/>
            <a:ext cx="2356756" cy="35648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856E964-B3D6-A044-8E8D-AB45F80C1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029"/>
          <a:stretch/>
        </p:blipFill>
        <p:spPr>
          <a:xfrm>
            <a:off x="4011383" y="3126015"/>
            <a:ext cx="3022600" cy="35648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B81056D-2898-0B49-8174-4FBF3BB73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433" y="3126015"/>
            <a:ext cx="2356756" cy="35648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83663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2</cp:revision>
  <dcterms:created xsi:type="dcterms:W3CDTF">2018-05-27T20:40:50Z</dcterms:created>
  <dcterms:modified xsi:type="dcterms:W3CDTF">2018-07-09T22:31:11Z</dcterms:modified>
</cp:coreProperties>
</file>